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Oswald" pitchFamily="2" charset="77"/>
      <p:regular r:id="rId11"/>
      <p:bold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 snapToGrid="0">
      <p:cViewPr varScale="1">
        <p:scale>
          <a:sx n="141" d="100"/>
          <a:sy n="141" d="100"/>
        </p:scale>
        <p:origin x="8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7a6b62d7d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7a6b62d7d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7a6b62d7d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7a6b62d7d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7a6b62d7d_0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97a6b62d7d_0_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7a6b62d7d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97a6b62d7d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8fc613fb0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8fc613fb0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834e8b28b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834e8b28b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834e8b28b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9834e8b28b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3635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300" b="1">
                <a:solidFill>
                  <a:srgbClr val="2894A7"/>
                </a:solidFill>
                <a:latin typeface="Oswald"/>
                <a:ea typeface="Oswald"/>
                <a:cs typeface="Oswald"/>
                <a:sym typeface="Oswald"/>
              </a:rPr>
              <a:t>JAGUAR</a:t>
            </a:r>
            <a:endParaRPr sz="14700" b="1">
              <a:solidFill>
                <a:srgbClr val="2894A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787675"/>
            <a:ext cx="8520600" cy="11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894A7"/>
                </a:solidFill>
              </a:rPr>
              <a:t>My Animal Project</a:t>
            </a:r>
            <a:endParaRPr sz="3000" b="1">
              <a:solidFill>
                <a:srgbClr val="2894A7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894A7"/>
                </a:solidFill>
              </a:rPr>
              <a:t>By GianLuca Broce</a:t>
            </a:r>
            <a:endParaRPr sz="3000" b="1">
              <a:solidFill>
                <a:srgbClr val="2894A7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>
                <a:solidFill>
                  <a:srgbClr val="134F5C"/>
                </a:solidFill>
              </a:rPr>
              <a:t>Jaguar: Biggest cat in America</a:t>
            </a:r>
            <a:endParaRPr sz="3600" b="1" i="1">
              <a:solidFill>
                <a:srgbClr val="134F5C"/>
              </a:solidFill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666666"/>
                </a:solidFill>
              </a:rPr>
              <a:t>Jaguars can be identified by their yellow and orange coats, dark spots and short legs. </a:t>
            </a:r>
            <a:r>
              <a:rPr lang="en" sz="2400">
                <a:solidFill>
                  <a:srgbClr val="666666"/>
                </a:solidFill>
                <a:highlight>
                  <a:srgbClr val="FFFFFF"/>
                </a:highlight>
              </a:rPr>
              <a:t>Each spot looks like a rose and are called rosettes. </a:t>
            </a:r>
            <a:r>
              <a:rPr lang="en" sz="2400">
                <a:solidFill>
                  <a:srgbClr val="666666"/>
                </a:solidFill>
              </a:rPr>
              <a:t>  They can be found in North, Central and South America.</a:t>
            </a:r>
            <a:endParaRPr sz="2400">
              <a:solidFill>
                <a:srgbClr val="666666"/>
              </a:solidFill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0825" y="1152475"/>
            <a:ext cx="3311675" cy="350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>
                <a:solidFill>
                  <a:srgbClr val="134F5C"/>
                </a:solidFill>
              </a:rPr>
              <a:t>Classification</a:t>
            </a:r>
            <a:endParaRPr sz="3600" b="1" i="1">
              <a:solidFill>
                <a:srgbClr val="134F5C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833600"/>
            <a:ext cx="4756500" cy="29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Scientific name: Felis onca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Class: Mammalia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Order: Carnivora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Family: Felidae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Species: Panthera onca</a:t>
            </a:r>
            <a:endParaRPr sz="2400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8975" y="284050"/>
            <a:ext cx="4537251" cy="145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>
                <a:solidFill>
                  <a:srgbClr val="134F5C"/>
                </a:solidFill>
              </a:rPr>
              <a:t>Habitat</a:t>
            </a:r>
            <a:endParaRPr sz="3600" b="1" i="1">
              <a:solidFill>
                <a:srgbClr val="134F5C"/>
              </a:solidFill>
            </a:endParaRPr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511850"/>
            <a:ext cx="3440100" cy="30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600"/>
              <a:t>Jaguars live in deep tropical forests, or woods.  They tend to stay close to water and they like to fish.</a:t>
            </a:r>
            <a:endParaRPr sz="2600"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1750" y="2410675"/>
            <a:ext cx="3722699" cy="24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0800" y="157625"/>
            <a:ext cx="3874075" cy="215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6925" y="1260675"/>
            <a:ext cx="4397100" cy="29519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191825" y="191450"/>
            <a:ext cx="7881000" cy="8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1">
                <a:solidFill>
                  <a:srgbClr val="134F5C"/>
                </a:solidFill>
              </a:rPr>
              <a:t>Babies names </a:t>
            </a:r>
            <a:endParaRPr i="1"/>
          </a:p>
        </p:txBody>
      </p:sp>
      <p:sp>
        <p:nvSpPr>
          <p:cNvPr id="85" name="Google Shape;85;p17"/>
          <p:cNvSpPr txBox="1"/>
          <p:nvPr/>
        </p:nvSpPr>
        <p:spPr>
          <a:xfrm>
            <a:off x="564175" y="1203600"/>
            <a:ext cx="3121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666666"/>
                </a:solidFill>
              </a:rPr>
              <a:t>Jaguar babies are called cubs. </a:t>
            </a:r>
            <a:r>
              <a:rPr lang="en" sz="2300">
                <a:solidFill>
                  <a:srgbClr val="666666"/>
                </a:solidFill>
                <a:highlight>
                  <a:srgbClr val="FFFFFF"/>
                </a:highlight>
              </a:rPr>
              <a:t>After six months, the cubs' mother will teach them how to hunt, and after their second birthday, the cub will leave their mother to live on their own.</a:t>
            </a:r>
            <a:endParaRPr sz="23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i="1">
                <a:solidFill>
                  <a:srgbClr val="134F5C"/>
                </a:solidFill>
              </a:rPr>
              <a:t>Protection</a:t>
            </a:r>
            <a:endParaRPr sz="14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8"/>
          <p:cNvSpPr txBox="1"/>
          <p:nvPr/>
        </p:nvSpPr>
        <p:spPr>
          <a:xfrm>
            <a:off x="3996325" y="2751925"/>
            <a:ext cx="4447800" cy="19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</a:rPr>
              <a:t>The jaguar is a top-level predator, it doesn’t have any natural predators other than humans. </a:t>
            </a:r>
            <a:endParaRPr sz="20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highlight>
                  <a:srgbClr val="FFFFFF"/>
                </a:highlight>
              </a:rPr>
              <a:t>During a hunt, jaguars take advantage of their strong jaws and sharp teeth.</a:t>
            </a:r>
            <a:endParaRPr sz="2000"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675" y="445025"/>
            <a:ext cx="2829150" cy="212185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517175" y="1212575"/>
            <a:ext cx="35355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highlight>
                  <a:srgbClr val="FFFFFF"/>
                </a:highlight>
              </a:rPr>
              <a:t>To keep other jaguars at bay, they mark their territory with urine or by marking trees with their claws.</a:t>
            </a:r>
            <a:endParaRPr sz="20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rgbClr val="434343"/>
              </a:solidFill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790575"/>
            <a:ext cx="3535499" cy="1964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i="1">
                <a:solidFill>
                  <a:srgbClr val="134F5C"/>
                </a:solidFill>
              </a:rPr>
              <a:t>Fun Facts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13029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700"/>
              <a:buChar char="★"/>
            </a:pPr>
            <a:r>
              <a:rPr lang="en" sz="2700">
                <a:solidFill>
                  <a:srgbClr val="666666"/>
                </a:solidFill>
                <a:highlight>
                  <a:srgbClr val="FFFFFF"/>
                </a:highlight>
              </a:rPr>
              <a:t>Their name comes from the Native American word "yajuar." Yajuar means "he who kills with one leap."</a:t>
            </a:r>
            <a:endParaRPr sz="27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700"/>
              <a:buChar char="★"/>
            </a:pPr>
            <a:r>
              <a:rPr lang="en" sz="2700">
                <a:solidFill>
                  <a:srgbClr val="666666"/>
                </a:solidFill>
                <a:highlight>
                  <a:srgbClr val="FFFFFF"/>
                </a:highlight>
              </a:rPr>
              <a:t>Jaguars can see six times better than humans at night.</a:t>
            </a:r>
            <a:endParaRPr sz="27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marL="457200" lvl="0" indent="-400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700"/>
              <a:buChar char="★"/>
            </a:pPr>
            <a:r>
              <a:rPr lang="en" sz="2700">
                <a:solidFill>
                  <a:srgbClr val="666666"/>
                </a:solidFill>
                <a:highlight>
                  <a:srgbClr val="FFFFFF"/>
                </a:highlight>
              </a:rPr>
              <a:t>Unlike most cats, jaguars are not afraid of water. They are also very good swimmers.</a:t>
            </a:r>
            <a:endParaRPr sz="2700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96350" y="3698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Impact"/>
                <a:ea typeface="Impact"/>
                <a:cs typeface="Impact"/>
                <a:sym typeface="Impact"/>
              </a:rPr>
              <a:t>THANK YOU</a:t>
            </a:r>
            <a:endParaRPr sz="600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9388" y="671750"/>
            <a:ext cx="5005224" cy="278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</Words>
  <Application>Microsoft Macintosh PowerPoint</Application>
  <PresentationFormat>On-screen Show (16:9)</PresentationFormat>
  <Paragraphs>26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Impact</vt:lpstr>
      <vt:lpstr>Oswald</vt:lpstr>
      <vt:lpstr>Simple Light</vt:lpstr>
      <vt:lpstr>JAGUAR</vt:lpstr>
      <vt:lpstr>Jaguar: Biggest cat in America</vt:lpstr>
      <vt:lpstr>Classification</vt:lpstr>
      <vt:lpstr>Habitat</vt:lpstr>
      <vt:lpstr>PowerPoint Presentation</vt:lpstr>
      <vt:lpstr>Protection </vt:lpstr>
      <vt:lpstr>Fun Facts</vt:lpstr>
      <vt:lpstr>THANK YOU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JAGUAR</dc:title>
  <cp:lastModifiedBy>Allison Hudgins</cp:lastModifiedBy>
  <cp:revision>1</cp:revision>
  <dcterms:modified xsi:type="dcterms:W3CDTF">2020-11-16T15:57:33Z</dcterms:modified>
</cp:coreProperties>
</file>