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9"/>
  </p:normalViewPr>
  <p:slideViewPr>
    <p:cSldViewPr snapToGrid="0">
      <p:cViewPr varScale="1">
        <p:scale>
          <a:sx n="141" d="100"/>
          <a:sy n="141" d="100"/>
        </p:scale>
        <p:origin x="80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a4de50fb8e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a4de50fb8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a4de50fb8e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a4de50fb8e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a4de50fb8e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a4de50fb8e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a4de50fb8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a4de50fb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a4de50fb8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a4de50fb8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a4de50fb8e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a4de50fb8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a4de50fb8e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a4de50fb8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a4de50fb8e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a4de50fb8e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RkpuALF_pYA"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RkpuALF_pYA"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britannica.com/biography/Sor-Juana-Ines-de-la-Cruz"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Sor Juana Inés de la Cruz</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2102025" y="1368250"/>
            <a:ext cx="4876800" cy="2152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5"/>
          <p:cNvPicPr preferRelativeResize="0"/>
          <p:nvPr/>
        </p:nvPicPr>
        <p:blipFill>
          <a:blip r:embed="rId3">
            <a:alphaModFix/>
          </a:blip>
          <a:stretch>
            <a:fillRect/>
          </a:stretch>
        </p:blipFill>
        <p:spPr>
          <a:xfrm>
            <a:off x="359525" y="1675650"/>
            <a:ext cx="2927599" cy="1923225"/>
          </a:xfrm>
          <a:prstGeom prst="rect">
            <a:avLst/>
          </a:prstGeom>
          <a:noFill/>
          <a:ln>
            <a:noFill/>
          </a:ln>
        </p:spPr>
      </p:pic>
      <p:pic>
        <p:nvPicPr>
          <p:cNvPr id="65" name="Google Shape;65;p15"/>
          <p:cNvPicPr preferRelativeResize="0"/>
          <p:nvPr/>
        </p:nvPicPr>
        <p:blipFill>
          <a:blip r:embed="rId4">
            <a:alphaModFix/>
          </a:blip>
          <a:stretch>
            <a:fillRect/>
          </a:stretch>
        </p:blipFill>
        <p:spPr>
          <a:xfrm>
            <a:off x="3175400" y="486874"/>
            <a:ext cx="4352750" cy="24349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6"/>
          <p:cNvPicPr preferRelativeResize="0"/>
          <p:nvPr/>
        </p:nvPicPr>
        <p:blipFill>
          <a:blip r:embed="rId3">
            <a:alphaModFix/>
          </a:blip>
          <a:stretch>
            <a:fillRect/>
          </a:stretch>
        </p:blipFill>
        <p:spPr>
          <a:xfrm>
            <a:off x="2648071" y="0"/>
            <a:ext cx="3847859"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7"/>
          <p:cNvPicPr preferRelativeResize="0"/>
          <p:nvPr/>
        </p:nvPicPr>
        <p:blipFill>
          <a:blip r:embed="rId3">
            <a:alphaModFix/>
          </a:blip>
          <a:stretch>
            <a:fillRect/>
          </a:stretch>
        </p:blipFill>
        <p:spPr>
          <a:xfrm>
            <a:off x="2520249" y="533100"/>
            <a:ext cx="3041550" cy="4253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8"/>
          <p:cNvPicPr preferRelativeResize="0"/>
          <p:nvPr/>
        </p:nvPicPr>
        <p:blipFill>
          <a:blip r:embed="rId3">
            <a:alphaModFix/>
          </a:blip>
          <a:stretch>
            <a:fillRect/>
          </a:stretch>
        </p:blipFill>
        <p:spPr>
          <a:xfrm>
            <a:off x="2838748" y="0"/>
            <a:ext cx="3466505"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9"/>
          <p:cNvSpPr txBox="1">
            <a:spLocks noGrp="1"/>
          </p:cNvSpPr>
          <p:nvPr>
            <p:ph type="body" idx="1"/>
          </p:nvPr>
        </p:nvSpPr>
        <p:spPr>
          <a:xfrm>
            <a:off x="2296600" y="800275"/>
            <a:ext cx="6506400" cy="34164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Clr>
                <a:schemeClr val="dk1"/>
              </a:buClr>
              <a:buSzPts val="1100"/>
              <a:buFont typeface="Arial"/>
              <a:buNone/>
            </a:pPr>
            <a:r>
              <a:rPr lang="en" sz="2400">
                <a:solidFill>
                  <a:schemeClr val="dk1"/>
                </a:solidFill>
                <a:highlight>
                  <a:srgbClr val="FFFFFF"/>
                </a:highlight>
                <a:latin typeface="Georgia"/>
                <a:ea typeface="Georgia"/>
                <a:cs typeface="Georgia"/>
                <a:sym typeface="Georgia"/>
              </a:rPr>
              <a:t>Hombres necios que acusáis</a:t>
            </a:r>
            <a:endParaRPr sz="2400">
              <a:solidFill>
                <a:schemeClr val="dk1"/>
              </a:solidFill>
              <a:highlight>
                <a:srgbClr val="FFFFFF"/>
              </a:highlight>
              <a:latin typeface="Georgia"/>
              <a:ea typeface="Georgia"/>
              <a:cs typeface="Georgia"/>
              <a:sym typeface="Georgia"/>
            </a:endParaRPr>
          </a:p>
          <a:p>
            <a:pPr marL="0" lvl="0" indent="457200" algn="l" rtl="0">
              <a:spcBef>
                <a:spcPts val="0"/>
              </a:spcBef>
              <a:spcAft>
                <a:spcPts val="0"/>
              </a:spcAft>
              <a:buClr>
                <a:schemeClr val="dk1"/>
              </a:buClr>
              <a:buSzPts val="1100"/>
              <a:buFont typeface="Arial"/>
              <a:buNone/>
            </a:pPr>
            <a:r>
              <a:rPr lang="en" sz="2400">
                <a:solidFill>
                  <a:schemeClr val="dk1"/>
                </a:solidFill>
                <a:highlight>
                  <a:srgbClr val="FFFFFF"/>
                </a:highlight>
                <a:latin typeface="Georgia"/>
                <a:ea typeface="Georgia"/>
                <a:cs typeface="Georgia"/>
                <a:sym typeface="Georgia"/>
              </a:rPr>
              <a:t>a la mujer sin razón,</a:t>
            </a:r>
            <a:endParaRPr sz="2400">
              <a:solidFill>
                <a:schemeClr val="dk1"/>
              </a:solidFill>
              <a:highlight>
                <a:srgbClr val="FFFFFF"/>
              </a:highlight>
              <a:latin typeface="Georgia"/>
              <a:ea typeface="Georgia"/>
              <a:cs typeface="Georgia"/>
              <a:sym typeface="Georgia"/>
            </a:endParaRPr>
          </a:p>
          <a:p>
            <a:pPr marL="0" lvl="0" indent="457200" algn="l" rtl="0">
              <a:spcBef>
                <a:spcPts val="0"/>
              </a:spcBef>
              <a:spcAft>
                <a:spcPts val="0"/>
              </a:spcAft>
              <a:buClr>
                <a:schemeClr val="dk1"/>
              </a:buClr>
              <a:buSzPts val="1100"/>
              <a:buFont typeface="Arial"/>
              <a:buNone/>
            </a:pPr>
            <a:r>
              <a:rPr lang="en" sz="2400">
                <a:solidFill>
                  <a:schemeClr val="dk1"/>
                </a:solidFill>
                <a:highlight>
                  <a:srgbClr val="FFFFFF"/>
                </a:highlight>
                <a:latin typeface="Georgia"/>
                <a:ea typeface="Georgia"/>
                <a:cs typeface="Georgia"/>
                <a:sym typeface="Georgia"/>
              </a:rPr>
              <a:t>sin ver que sois la ocasión</a:t>
            </a:r>
            <a:endParaRPr sz="2400">
              <a:solidFill>
                <a:schemeClr val="dk1"/>
              </a:solidFill>
              <a:highlight>
                <a:srgbClr val="FFFFFF"/>
              </a:highlight>
              <a:latin typeface="Georgia"/>
              <a:ea typeface="Georgia"/>
              <a:cs typeface="Georgia"/>
              <a:sym typeface="Georgia"/>
            </a:endParaRPr>
          </a:p>
          <a:p>
            <a:pPr marL="0" lvl="0" indent="457200" algn="l" rtl="0">
              <a:spcBef>
                <a:spcPts val="0"/>
              </a:spcBef>
              <a:spcAft>
                <a:spcPts val="0"/>
              </a:spcAft>
              <a:buClr>
                <a:schemeClr val="dk1"/>
              </a:buClr>
              <a:buSzPts val="1100"/>
              <a:buFont typeface="Arial"/>
              <a:buNone/>
            </a:pPr>
            <a:r>
              <a:rPr lang="en" sz="2400">
                <a:solidFill>
                  <a:schemeClr val="dk1"/>
                </a:solidFill>
                <a:highlight>
                  <a:srgbClr val="FFFFFF"/>
                </a:highlight>
                <a:latin typeface="Georgia"/>
                <a:ea typeface="Georgia"/>
                <a:cs typeface="Georgia"/>
                <a:sym typeface="Georgia"/>
              </a:rPr>
              <a:t>de lo mismo que culpáis:</a:t>
            </a:r>
            <a:endParaRPr sz="2400">
              <a:solidFill>
                <a:schemeClr val="dk1"/>
              </a:solidFill>
              <a:highlight>
                <a:srgbClr val="FFFFFF"/>
              </a:highlight>
              <a:latin typeface="Georgia"/>
              <a:ea typeface="Georgia"/>
              <a:cs typeface="Georgia"/>
              <a:sym typeface="Georgia"/>
            </a:endParaRPr>
          </a:p>
          <a:p>
            <a:pPr marL="0" lvl="0" indent="457200" algn="l" rtl="0">
              <a:spcBef>
                <a:spcPts val="0"/>
              </a:spcBef>
              <a:spcAft>
                <a:spcPts val="0"/>
              </a:spcAft>
              <a:buClr>
                <a:schemeClr val="dk1"/>
              </a:buClr>
              <a:buSzPts val="1100"/>
              <a:buFont typeface="Arial"/>
              <a:buNone/>
            </a:pPr>
            <a:endParaRPr sz="2400">
              <a:solidFill>
                <a:schemeClr val="dk1"/>
              </a:solidFill>
              <a:highlight>
                <a:srgbClr val="FFFFFF"/>
              </a:highlight>
              <a:latin typeface="Georgia"/>
              <a:ea typeface="Georgia"/>
              <a:cs typeface="Georgia"/>
              <a:sym typeface="Georgia"/>
            </a:endParaRPr>
          </a:p>
          <a:p>
            <a:pPr marL="0" lvl="0" indent="457200" algn="l" rtl="0">
              <a:spcBef>
                <a:spcPts val="0"/>
              </a:spcBef>
              <a:spcAft>
                <a:spcPts val="0"/>
              </a:spcAft>
              <a:buClr>
                <a:schemeClr val="dk1"/>
              </a:buClr>
              <a:buSzPts val="1100"/>
              <a:buFont typeface="Arial"/>
              <a:buNone/>
            </a:pPr>
            <a:r>
              <a:rPr lang="en" sz="2400">
                <a:solidFill>
                  <a:schemeClr val="dk1"/>
                </a:solidFill>
                <a:highlight>
                  <a:srgbClr val="FFFFFF"/>
                </a:highlight>
                <a:latin typeface="Georgia"/>
                <a:ea typeface="Georgia"/>
                <a:cs typeface="Georgia"/>
                <a:sym typeface="Georgia"/>
              </a:rPr>
              <a:t>si con ansia sin igual</a:t>
            </a:r>
            <a:endParaRPr sz="2400">
              <a:solidFill>
                <a:schemeClr val="dk1"/>
              </a:solidFill>
              <a:highlight>
                <a:srgbClr val="FFFFFF"/>
              </a:highlight>
              <a:latin typeface="Georgia"/>
              <a:ea typeface="Georgia"/>
              <a:cs typeface="Georgia"/>
              <a:sym typeface="Georgia"/>
            </a:endParaRPr>
          </a:p>
          <a:p>
            <a:pPr marL="0" lvl="0" indent="457200" algn="l" rtl="0">
              <a:spcBef>
                <a:spcPts val="0"/>
              </a:spcBef>
              <a:spcAft>
                <a:spcPts val="0"/>
              </a:spcAft>
              <a:buClr>
                <a:schemeClr val="dk1"/>
              </a:buClr>
              <a:buSzPts val="1100"/>
              <a:buFont typeface="Arial"/>
              <a:buNone/>
            </a:pPr>
            <a:r>
              <a:rPr lang="en" sz="2400">
                <a:solidFill>
                  <a:schemeClr val="dk1"/>
                </a:solidFill>
                <a:highlight>
                  <a:srgbClr val="FFFFFF"/>
                </a:highlight>
                <a:latin typeface="Georgia"/>
                <a:ea typeface="Georgia"/>
                <a:cs typeface="Georgia"/>
                <a:sym typeface="Georgia"/>
              </a:rPr>
              <a:t>solicitáis su desdén,</a:t>
            </a:r>
            <a:endParaRPr sz="2400">
              <a:solidFill>
                <a:schemeClr val="dk1"/>
              </a:solidFill>
              <a:highlight>
                <a:srgbClr val="FFFFFF"/>
              </a:highlight>
              <a:latin typeface="Georgia"/>
              <a:ea typeface="Georgia"/>
              <a:cs typeface="Georgia"/>
              <a:sym typeface="Georgia"/>
            </a:endParaRPr>
          </a:p>
          <a:p>
            <a:pPr marL="0" lvl="0" indent="457200" algn="l" rtl="0">
              <a:spcBef>
                <a:spcPts val="0"/>
              </a:spcBef>
              <a:spcAft>
                <a:spcPts val="0"/>
              </a:spcAft>
              <a:buClr>
                <a:schemeClr val="dk1"/>
              </a:buClr>
              <a:buSzPts val="1100"/>
              <a:buFont typeface="Arial"/>
              <a:buNone/>
            </a:pPr>
            <a:r>
              <a:rPr lang="en" sz="2400">
                <a:solidFill>
                  <a:schemeClr val="dk1"/>
                </a:solidFill>
                <a:highlight>
                  <a:srgbClr val="FFFFFF"/>
                </a:highlight>
                <a:latin typeface="Georgia"/>
                <a:ea typeface="Georgia"/>
                <a:cs typeface="Georgia"/>
                <a:sym typeface="Georgia"/>
              </a:rPr>
              <a:t>¿por qué queréis que obren bien</a:t>
            </a:r>
            <a:endParaRPr sz="2400">
              <a:solidFill>
                <a:schemeClr val="dk1"/>
              </a:solidFill>
              <a:highlight>
                <a:srgbClr val="FFFFFF"/>
              </a:highlight>
              <a:latin typeface="Georgia"/>
              <a:ea typeface="Georgia"/>
              <a:cs typeface="Georgia"/>
              <a:sym typeface="Georgia"/>
            </a:endParaRPr>
          </a:p>
          <a:p>
            <a:pPr marL="0" lvl="0" indent="457200" algn="l" rtl="0">
              <a:spcBef>
                <a:spcPts val="0"/>
              </a:spcBef>
              <a:spcAft>
                <a:spcPts val="0"/>
              </a:spcAft>
              <a:buClr>
                <a:schemeClr val="dk1"/>
              </a:buClr>
              <a:buSzPts val="1100"/>
              <a:buFont typeface="Arial"/>
              <a:buNone/>
            </a:pPr>
            <a:r>
              <a:rPr lang="en" sz="2400">
                <a:solidFill>
                  <a:schemeClr val="dk1"/>
                </a:solidFill>
                <a:highlight>
                  <a:srgbClr val="FFFFFF"/>
                </a:highlight>
                <a:latin typeface="Georgia"/>
                <a:ea typeface="Georgia"/>
                <a:cs typeface="Georgia"/>
                <a:sym typeface="Georgia"/>
              </a:rPr>
              <a:t>si la incitáis al mal?</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20" descr="Sor Juana Inés de la Cruz, es sin duda una de las mayores figuras de las letras hispanoamericanas. Su lírica sobre pensamientos profundos es muestra de que fue una mujer adelantada a su tiempo." title="Sor Juana Inés de la Cruz">
            <a:hlinkClick r:id="rId3"/>
          </p:cNvPr>
          <p:cNvPicPr preferRelativeResize="0"/>
          <p:nvPr/>
        </p:nvPicPr>
        <p:blipFill>
          <a:blip r:embed="rId4">
            <a:alphaModFix/>
          </a:blip>
          <a:stretch>
            <a:fillRect/>
          </a:stretch>
        </p:blipFill>
        <p:spPr>
          <a:xfrm>
            <a:off x="2286000" y="1146175"/>
            <a:ext cx="4572000" cy="3429000"/>
          </a:xfrm>
          <a:prstGeom prst="rect">
            <a:avLst/>
          </a:prstGeom>
          <a:noFill/>
          <a:ln>
            <a:noFill/>
          </a:ln>
        </p:spPr>
      </p:pic>
      <p:sp>
        <p:nvSpPr>
          <p:cNvPr id="91" name="Google Shape;91;p20"/>
          <p:cNvSpPr txBox="1"/>
          <p:nvPr/>
        </p:nvSpPr>
        <p:spPr>
          <a:xfrm>
            <a:off x="1145400" y="4575175"/>
            <a:ext cx="6853200" cy="493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800">
                <a:solidFill>
                  <a:schemeClr val="dk2"/>
                </a:solidFill>
              </a:rPr>
              <a:t>https://www.youtube.com/watch?v=RkpuALF_pYA</a:t>
            </a:r>
            <a:endParaRPr sz="1800">
              <a:solidFill>
                <a:schemeClr val="dk2"/>
              </a:solidFill>
            </a:endParaRPr>
          </a:p>
          <a:p>
            <a:pPr marL="0" lvl="0" indent="0" algn="l" rtl="0">
              <a:spcBef>
                <a:spcPts val="160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MLA and Cites</a:t>
            </a:r>
            <a:endParaRPr/>
          </a:p>
        </p:txBody>
      </p:sp>
      <p:sp>
        <p:nvSpPr>
          <p:cNvPr id="97" name="Google Shape;97;p21"/>
          <p:cNvSpPr txBox="1">
            <a:spLocks noGrp="1"/>
          </p:cNvSpPr>
          <p:nvPr>
            <p:ph type="body" idx="1"/>
          </p:nvPr>
        </p:nvSpPr>
        <p:spPr>
          <a:xfrm>
            <a:off x="311700" y="11157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https://www.youtube.com/watch?v=RkpuALF_pYA</a:t>
            </a:r>
            <a:endParaRPr/>
          </a:p>
          <a:p>
            <a:pPr marL="0" lvl="0" indent="0" algn="l" rtl="0">
              <a:spcBef>
                <a:spcPts val="1600"/>
              </a:spcBef>
              <a:spcAft>
                <a:spcPts val="0"/>
              </a:spcAft>
              <a:buNone/>
            </a:pPr>
            <a:r>
              <a:rPr lang="en" sz="1000">
                <a:solidFill>
                  <a:schemeClr val="dk1"/>
                </a:solidFill>
                <a:highlight>
                  <a:srgbClr val="FFFFFF"/>
                </a:highlight>
              </a:rPr>
              <a:t>López, Alberto. "Sor Juana Inés De La Cruz, Exponente Literario Y Educativo Del Siglo De Oro Español". </a:t>
            </a:r>
            <a:r>
              <a:rPr lang="en" sz="1000" i="1">
                <a:solidFill>
                  <a:schemeClr val="dk1"/>
                </a:solidFill>
                <a:highlight>
                  <a:srgbClr val="FFFFFF"/>
                </a:highlight>
              </a:rPr>
              <a:t>EL PAÍS</a:t>
            </a:r>
            <a:r>
              <a:rPr lang="en" sz="1000">
                <a:solidFill>
                  <a:schemeClr val="dk1"/>
                </a:solidFill>
                <a:highlight>
                  <a:srgbClr val="FFFFFF"/>
                </a:highlight>
              </a:rPr>
              <a:t>, 2020, https://elpais.com/cultura/2017/11/12/actualidad/1510492770_526224.html.</a:t>
            </a:r>
            <a:endParaRPr/>
          </a:p>
          <a:p>
            <a:pPr marL="0" lvl="0" indent="0" algn="l" rtl="0">
              <a:spcBef>
                <a:spcPts val="1600"/>
              </a:spcBef>
              <a:spcAft>
                <a:spcPts val="0"/>
              </a:spcAft>
              <a:buNone/>
            </a:pPr>
            <a:r>
              <a:rPr lang="en" sz="1000">
                <a:solidFill>
                  <a:schemeClr val="dk1"/>
                </a:solidFill>
                <a:highlight>
                  <a:srgbClr val="FFFFFF"/>
                </a:highlight>
              </a:rPr>
              <a:t>"Sor Juana Inés De La Cruz | Mexican Poet And Scholar". </a:t>
            </a:r>
            <a:r>
              <a:rPr lang="en" sz="1000" i="1">
                <a:solidFill>
                  <a:schemeClr val="dk1"/>
                </a:solidFill>
                <a:highlight>
                  <a:srgbClr val="FFFFFF"/>
                </a:highlight>
              </a:rPr>
              <a:t>Encyclopedia Britannica</a:t>
            </a:r>
            <a:r>
              <a:rPr lang="en" sz="1000">
                <a:solidFill>
                  <a:schemeClr val="dk1"/>
                </a:solidFill>
                <a:highlight>
                  <a:srgbClr val="FFFFFF"/>
                </a:highlight>
              </a:rPr>
              <a:t>, 2020, </a:t>
            </a:r>
            <a:r>
              <a:rPr lang="en" sz="1000" u="sng">
                <a:solidFill>
                  <a:schemeClr val="hlink"/>
                </a:solidFill>
                <a:highlight>
                  <a:srgbClr val="FFFFFF"/>
                </a:highlight>
                <a:hlinkClick r:id="rId4"/>
              </a:rPr>
              <a:t>https://www.britannica.com/biography/Sor-Juana-Ines-de-la-Cruz</a:t>
            </a:r>
            <a:r>
              <a:rPr lang="en" sz="1000">
                <a:solidFill>
                  <a:schemeClr val="dk1"/>
                </a:solidFill>
                <a:highlight>
                  <a:srgbClr val="FFFFFF"/>
                </a:highlight>
              </a:rPr>
              <a:t>.</a:t>
            </a:r>
            <a:endParaRPr sz="1000">
              <a:solidFill>
                <a:schemeClr val="dk1"/>
              </a:solidFill>
              <a:highlight>
                <a:srgbClr val="FFFFFF"/>
              </a:highlight>
            </a:endParaRPr>
          </a:p>
          <a:p>
            <a:pPr marL="0" lvl="0" indent="0" algn="l" rtl="0">
              <a:spcBef>
                <a:spcPts val="1600"/>
              </a:spcBef>
              <a:spcAft>
                <a:spcPts val="1600"/>
              </a:spcAft>
              <a:buNone/>
            </a:pPr>
            <a:r>
              <a:rPr lang="en" sz="1000">
                <a:solidFill>
                  <a:schemeClr val="dk1"/>
                </a:solidFill>
                <a:highlight>
                  <a:srgbClr val="FFFFFF"/>
                </a:highlight>
              </a:rPr>
              <a:t>Genial, Cultura. "Sor Juana Inés De La Cruz: Sus Mejores 5 Poemas Analizados Y Explicados". </a:t>
            </a:r>
            <a:r>
              <a:rPr lang="en" sz="1000" i="1">
                <a:solidFill>
                  <a:schemeClr val="dk1"/>
                </a:solidFill>
                <a:highlight>
                  <a:srgbClr val="FFFFFF"/>
                </a:highlight>
              </a:rPr>
              <a:t>Cultura Genial</a:t>
            </a:r>
            <a:r>
              <a:rPr lang="en" sz="1000">
                <a:solidFill>
                  <a:schemeClr val="dk1"/>
                </a:solidFill>
                <a:highlight>
                  <a:srgbClr val="FFFFFF"/>
                </a:highlight>
              </a:rPr>
              <a:t>, 2020, https://www.culturagenial.com/es/poemas-de-sor-juana-ines-de-la-cruz/.</a:t>
            </a:r>
            <a:endParaRPr sz="1000">
              <a:solidFill>
                <a:schemeClr val="dk1"/>
              </a:solidFill>
              <a:highlight>
                <a:srgbClr val="FFFFFF"/>
              </a:highligh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193</Words>
  <Application>Microsoft Macintosh PowerPoint</Application>
  <PresentationFormat>On-screen Show (16:9)</PresentationFormat>
  <Paragraphs>16</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Georgia</vt:lpstr>
      <vt:lpstr>Simple Light</vt:lpstr>
      <vt:lpstr>Sor Juana Inés de la Cruz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MLA and Cites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Sor Juana Inés de la Cruz</dc:title>
  <cp:lastModifiedBy>Allison Hudgins</cp:lastModifiedBy>
  <cp:revision>1</cp:revision>
  <dcterms:modified xsi:type="dcterms:W3CDTF">2020-11-11T16:33:24Z</dcterms:modified>
</cp:coreProperties>
</file>